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7" r:id="rId3"/>
    <p:sldId id="256" r:id="rId4"/>
    <p:sldId id="257" r:id="rId5"/>
    <p:sldId id="258" r:id="rId6"/>
    <p:sldId id="266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78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.xml"/><Relationship Id="rId3" Type="http://schemas.openxmlformats.org/officeDocument/2006/relationships/image" Target="../media/image1.jpe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4.png"/><Relationship Id="rId3" Type="http://schemas.openxmlformats.org/officeDocument/2006/relationships/tags" Target="../tags/tag69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CYZ’S SPORT EXERCISES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~~~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pic09"/>
          <p:cNvPicPr>
            <a:picLocks noChangeAspect="1"/>
          </p:cNvPicPr>
          <p:nvPr/>
        </p:nvPicPr>
        <p:blipFill>
          <a:blip r:embed="rId1"/>
          <a:srcRect b="47630"/>
          <a:stretch>
            <a:fillRect/>
          </a:stretch>
        </p:blipFill>
        <p:spPr>
          <a:xfrm>
            <a:off x="5004435" y="0"/>
            <a:ext cx="2183765" cy="6684645"/>
          </a:xfrm>
          <a:prstGeom prst="round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ic09"/>
          <p:cNvPicPr>
            <a:picLocks noChangeAspect="1"/>
          </p:cNvPicPr>
          <p:nvPr/>
        </p:nvPicPr>
        <p:blipFill>
          <a:blip r:embed="rId1"/>
          <a:srcRect t="56009"/>
          <a:stretch>
            <a:fillRect/>
          </a:stretch>
        </p:blipFill>
        <p:spPr>
          <a:xfrm>
            <a:off x="4241800" y="-635"/>
            <a:ext cx="2413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ic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4105" y="0"/>
            <a:ext cx="492442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 descr="pic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9144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pic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ic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0" y="0"/>
            <a:ext cx="385762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mp4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68445" y="774700"/>
            <a:ext cx="4055110" cy="5308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ic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0" y="0"/>
            <a:ext cx="520509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ic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ic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ic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831*3818*723*7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8.xml><?xml version="1.0" encoding="utf-8"?>
<p:tagLst xmlns:p="http://schemas.openxmlformats.org/presentationml/2006/main">
  <p:tag name="KSO_DOCER_TEMPLATE_OPEN_ONCE_MARK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WPS 演示</Application>
  <PresentationFormat>宽屏</PresentationFormat>
  <Paragraphs>8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CYZ’S SPORT EXERCISES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leo17176200200</cp:lastModifiedBy>
  <cp:revision>151</cp:revision>
  <dcterms:created xsi:type="dcterms:W3CDTF">2019-06-19T02:08:00Z</dcterms:created>
  <dcterms:modified xsi:type="dcterms:W3CDTF">2022-03-30T05:21:39Z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9F9A409610B84921BDCD4383BD9680E7</vt:lpwstr>
  </property>
</Properties>
</file>